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080" r:id="rId2"/>
    <p:sldId id="1104" r:id="rId3"/>
    <p:sldId id="1102" r:id="rId4"/>
    <p:sldId id="1097" r:id="rId5"/>
    <p:sldId id="259" r:id="rId6"/>
    <p:sldId id="1109" r:id="rId7"/>
    <p:sldId id="1110" r:id="rId8"/>
    <p:sldId id="256" r:id="rId9"/>
    <p:sldId id="897" r:id="rId10"/>
    <p:sldId id="257" r:id="rId11"/>
    <p:sldId id="258" r:id="rId12"/>
    <p:sldId id="261" r:id="rId13"/>
    <p:sldId id="262" r:id="rId14"/>
    <p:sldId id="263" r:id="rId15"/>
    <p:sldId id="896" r:id="rId16"/>
    <p:sldId id="260" r:id="rId17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5:58.25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28,'535'0,"-505"-1,55-11,-54 7,51-3,15 7,192 4,-109 25,-45-5,-65-12,-42-5,1-2,32 0,-27-4,0 0,0 3,-1 0,1 2,55 16,-65-14,1-2,0 0,0-2,30 0,-32-3,0 2,0 0,0 2,-1 0,38 13,-21-1,7 4,1-3,74 18,-92-31,1-1,34-2,-38-1,0 1,0 1,37 7,-30-3,0-1,1-2,-1-2,1 0,42-7,-56 3,0-1,35-12,-34 9,0 1,24-3,49 1,148 8,-99 3,-11-1,142-5,-185-9,-53 6,57-2,401 9,-476 0,1 1,35 8,-34-5,0-2,26 2,46-4,67 4,-139-3,0 2,-1 0,0 0,0 2,0 1,19 9,-16-7,0 0,0-2,1 0,0-2,0 0,29 1,142-1,-192-5,40 0,0-1,0-3,0-2,-1-1,79-25,-74 18,1 3,0 1,70-5,-16 3,-39 4,78-1,1017 11,-638-3,-500 2,-1 1,36 8,-33-5,-1-2,26 2,252-6,79 3,-354-1,-1 2,1 1,-1 0,0 2,0 1,-1 0,30 15,-37-16,1-1,0 0,0-1,1-1,21 2,21 5,-12-3,1-2,0-3,83-5,-24 1,-23 3,-39 1,0-2,0-1,0-3,73-15,-68 9,1 1,59-3,-86 10,51-9,-50 6,0 1,29 0,-27 4,0-2,0 0,34-8,-16 3,1 2,0 2,87 5,-33 1,-51-1,81 14,-119-15,58 6,-1-3,82-7,-29 1,3 0,135 5,-173 9,-55-7,57 4,1032-10,-1090-1,57-10,-54 7,43-3,-36 8,-16 0,0 0,0-2,0 0,0-1,0-2,37-12,-39 11,0 1,-1 0,1 1,1 2,38-1,-30 3,0-3,32-5,25-8,115-5,-107 9,-55 6,59-1,-20 10,96 15,-116-12,108-6,2 1,-84 11,-60-7,1-1,27 0,726-5,-745 3,67 12,-48-5,34 15,-67-18,0 0,36 6,-10-9,63-4,34 3,-123 1,-3 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6:49.03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1 331,'0'-2,"1"1,-1-1,1 0,0 0,0 1,0-1,0 1,0-1,0 1,0-1,0 1,1 0,-1-1,0 1,1 0,-1 0,1 0,0 0,-1 0,1 0,0 1,-1-1,3 0,43-13,-14 11,0 1,1 2,-1 0,0 3,34 6,87 4,-32-11,147-5,-247 0,-1-1,1-1,24-8,18-5,13-3,113-47,12-4,-119 47,-17 5,-1 2,128-18,-190 36,1-1,-1 1,1 0,-1 0,1 0,-1 0,0 0,1 1,-1 0,0 0,1 0,-1 0,0 0,0 1,0-1,4 3,4 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6:51.12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0 106,'4'3,"-1"0,1-1,0 1,0-1,0 0,0-1,0 1,0-1,0 1,1-1,-1 0,6 0,60 2,-49-3,363-21,-322 14,83-22,161-31,-214 50,2 5,121 7,-60 1,60 6,-181-5,0 1,0 2,-1 2,40 15,-28-9,0-2,1-3,83 9,-79-12,22-1,124-6,-87-2,-85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6:55.22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0,'27'2,"0"0,31 8,11 1,6 0,-22-4,67 2,787-10,-870 4,0 1,1 1,67 21,-62-14,0-3,56 7,11-3,-65-6,60 1,-8-7,145-4,-203-2,53-14,-64 12,1 0,-1 3,1 0,31 0,-55 5,-1-1,0 1,1-1,-1 1,0 0,1 1,-1-1,0 1,4 2,9 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7:02.47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30,'617'0,"-585"1,57 11,-55-6,44 1,810-5,-434-4,-307 0,162 4,-112 23,-131-14,109 5,-134-14,46 8,33 2,943-10,-520-5,-480 4,25 0,147-18,-176 11,0 2,73 6,62-4,-109-11,-56 8,58-4,-39 9,20 0,111-14,50-12,0 1,-139 16,179 6,-132 6,37-6,187 6,-248 9,74 2,-146-12,61 10,-11 0,0-1,-43-5,61 2,-48-9,121 16,-97-6,1-3,116-8,-61-1,-103 5,55 9,-54-5,49 1,-56-5,49 9,-49-5,52 1,882-8,-946 2,0 1,31 8,30 2,408-10,-252-4,-168-2,-1-2,71-17,-45 6,-12 5,101-19,-140 20,-19 4,1 2,-1 0,44-2,-41 7,9 0,0-1,0-2,0-1,56-14,-60 10,-1 1,1 2,54-3,100 10,-66 1,1014-3,-1098 2,62 11,-24-2,217 40,-176-28,-109-22,1 0,0 1,-1-1,1 1,-1 0,0 1,1 0,-1 0,-1 0,1 0,0 1,8 8,-5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7:11.88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2031 82,'0'-2,"-1"1,1 0,-1-1,0 1,0 0,0 0,1 0,-1 0,0 0,0 0,0 0,-1 0,1 0,0 0,0 1,0-1,-1 0,1 1,0-1,-1 1,-1-1,-38-11,33 9,-18-3,0 2,0 0,-52 1,48 2,0-1,-48-9,33 5,0 1,1 1,-91 7,33 0,-914-3,988 1,-54 10,-9 1,86-12,1 0,0 0,-1 0,1 1,0-1,0 1,0 0,0 0,0 0,0 1,0-1,0 1,-6 4,-1 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8:28.72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1,'29'1,"0"2,28 6,-27-4,54 4,-32-7,53 11,-32-3,2 0,-33-3,69 2,-94-9,18 0,0-1,0-1,57-12,-50 7,0 2,1 1,0 3,55 5,5-1,837-3,-922 1,1 1,35 8,-34-6,0 0,26 1,81-6,51 2,-110 11,-49-7,0-2,27 2,310-6,-337 0,-1-1,1-1,-1-1,36-11,-36 8,1 2,0 0,1 1,29-2,-14 6,185 2,-135 11,-54-8,56 4,650-10,-718 2,1 1,32 7,34 4,366-12,-217-3,-205 1,54-10,-53 5,52-1,-64 7,0 0,-1 2,1 0,21 7,-35-8,0 0,-1 0,1 0,-1 1,1 0,-1 0,0 0,0 1,0-1,0 1,0 0,0 0,-1 0,0 1,1-1,-1 1,0 0,-1 0,1 0,-1 0,3 7,-1 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8:36.54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33,'30'0,"0"1,0 2,42 8,-31-5,0-1,0-2,74-5,-31 0,-54 0,55-9,-54 6,52-3,-54 8,0-1,0-1,46-10,-32 5,0 2,0 2,0 1,54 6,5-1,937-3,-1020 1,0 1,36 8,-35-5,1-1,25 0,642-2,-334-4,560 2,-895 1,1 1,32 8,34 2,-56-11,-1 1,50 10,-27 0,1-2,0-3,84 1,421-9,-528 2,55 11,-54-7,53 3,-22-5,64 11,-115-12,75 5,153-6,-104-3,323 2,-413 4,-28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8:42.70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54,'53'20,"-7"-14,0-2,0-2,0-3,48-5,-26-6,-50 7,0 2,30-3,61-6,-74 6,50-1,51 9,109-4,-177-10,-50 7,1 2,28-3,640 4,-334 5,1580-3,-1904 1,56 11,-55-6,54 2,-55-6,56 11,-22-3,3 1,-41-5,0-2,37 1,396-6,-435 3,0 0,1 2,-2 1,33 11,25 5,73 6,-150-27,1 1,0-1,0 1,0 0,-1 0,1 0,0 0,-1 1,1-1,-1 1,1 0,-1 0,0 0,0 1,0-1,0 1,0-1,2 5,3 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8:46.878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0 103,'16'1,"1"1,-1 0,19 6,15 3,-41-10,69 11,124 3,-153-14,-33 0,0 0,0-1,0 0,0-2,0 0,0 0,-1-2,1 0,16-6,-7-1,0 1,1 1,0 1,1 2,0 1,0 0,32 0,32-6,-52 5,61-1,-55 5,52-9,40-1,-104 10,47-9,-47 6,50-2,399 8,-445 1,-1 2,68 15,-67-10,-1-3,70 5,-27-13,70 3,-147 0,0-1,1 0,-1 0,0 1,0 0,1-1,-1 1,0 0,0 0,0 0,0 0,0 0,0 1,0-1,-1 0,1 1,0 0,-1-1,1 1,-1 0,1 0,-1 0,1 2,4 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6:05.38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18082 485,'0'-2,"0"1,-1 0,1 0,-1 0,0 0,1 0,-1 0,0 0,1 0,-1 0,0 0,0 1,0-1,0 0,0 0,0 1,0-1,0 1,0-1,0 1,0-1,0 1,-1 0,1-1,0 1,0 0,-2 0,-39-5,38 5,-24-2,1 0,0 2,0 1,-1 2,1 0,0 2,1 1,-1 1,-40 16,-135 53,134-50,49-18,-1 0,-25 6,-29 4,-1-4,-83 6,134-19,0-1,0 0,0-2,0-1,0-1,1-1,-33-11,-109-27,26 8,72 7,52 20,-1 1,0 1,-25-7,-29-2,-90-22,73 11,28 5,-2 4,0 2,-1 2,-84-5,112 15,1-1,-53-14,52 9,-1 2,-42-3,-75 8,78 3,-107-14,80 3,-196 7,144 6,110-3,-9 1,1-2,-93-15,97 9,-89-2,-6 0,75 3,-98 4,-9-1,63-9,59 5,-60 0,-61-5,-5-1,-560 14,694 1,-50 9,-46 2,43-12,-195-4,115-23,36 2,78 14,-77-23,44 8,28 12,-98-9,-32 0,83 8,-117 1,46 11,-153 5,302 3,0 1,1 2,1 1,0 2,0 2,-38 20,-4 0,24-11,8-3,0-3,-83 22,2-3,95-26,-1 0,0-2,0-2,-48 4,-49 3,-8-1,-9 1,-10 0,-1040-14,1147-1,-50-9,-46-2,-132-2,196 8,-124 5,4 0,73-10,-62-1,127 13,-102-15,95 8,-131 4,146 5,0-2,0-3,0-2,-72-16,86 12,-1 1,1 3,-43-1,-131 7,77 2,-36-16,-3 0,-1282 14,1415 1,-50 9,-34 2,-11 0,-11 0,134-13,-37-1,1 3,0 1,-99 21,92-13,-1-3,1-2,-1-3,-92-6,22 0,-543 3,651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6:14.10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0 206,'1'2,"-1"-1,1 0,-1 0,1 0,0 0,-1 0,1 0,0 0,0 0,0 0,0 0,0 0,0 0,0 0,0-1,0 1,0-1,0 1,0 0,1-1,-1 0,0 1,0-1,1 0,-1 0,0 1,3-1,43 4,-41-4,281 2,-147-4,-127 1,0 0,0-1,-1-1,1 0,-1-1,17-7,-15 5,0 1,0 1,0 0,27-3,160 6,-96 3,-69-1,56 11,-55-6,53 1,569-8,-626 3,53 9,-51-5,42 1,815-5,-434-5,-429 1,0-2,-1-1,0-1,0-1,40-17,20-4,210-39,-66 18,-196 43,1 0,39 0,28-3,0 0,192 6,-141 6,-108-1,71 11,-91-9,56 8,49 8,210 5,256-25,-572 1,1 2,30 6,-29-4,45 3,-44-5,0 0,0 3,31 8,-33-7,0 0,0-3,49 4,533-10,-577 4,55 9,22 2,15 0,-82-7,52 1,300-28,60 13,-264 10,-124-2,117-15,-102 6,1 4,115 7,-58 1,-91-4,1 3,72 12,-76-8,78 2,29 3,-23 14,82 10,-40-11,-108-13,0-2,71-1,-103-9,1 1,-1 2,0 1,32 8,-21-4,0-3,0 0,0-3,75-8,-11-5,-57 5,61 0,-72 7,-1-1,1-2,-1-2,0-1,0-2,68-23,-79 23,0 1,1 1,38-3,-9 1,150-16,-165 18,59 0,-59 4,57-9,-34 3,0 3,123 6,-65 2,458-4,-557 3,1 0,33 9,16 1,3-2,-31-3,47 1,-51-5,0 2,55 13,-59-10,1-1,1-2,41 1,453-8,-510 1,1-2,-1-1,0 0,26-10,-24 7,1 1,0 1,28-2,2 3,0-2,0-2,101-30,-114 29,0 1,1 3,-1 1,1 2,69 7,-1-2,447-3,-530 1,57 11,-56-7,54 4,19-7,174-6,-208-9,-51 9,0 0,29-1,9 4,-14 1,-1-2,54-10,-36 5,0 1,0 4,74 5,-14 0,362-3,-435 4,-30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6:17.17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3182 143,'-1398'0,"1368"-2,-52-9,-14-1,37 10,-140-12,12 1,139 12,0-2,0-2,-76-18,83 15,-1 2,0 1,-1 2,1 3,-45 4,-16-2,73-3,-55-11,55 7,-53-3,22 10,42-1,-2 0,1-1,0-1,0-1,-38-8,42 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6:24.93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17946 208,'-662'0,"631"2,-53 9,51-6,-43 3,-848-6,450-5,-374 3,808 2,-53 9,-31 3,-395-13,249-3,230 4,-53 9,53-5,-57 1,-586-8,637 3,-48 9,-36 2,97-11,1 2,-60 15,59-11,-1-1,-48 3,35-5,-77 16,78-12,-82 7,-118 9,152-12,-111 1,169-13,-57 11,56-7,-51 3,-620-9,659 3,-50 9,-45 2,98-11,-52 10,5 0,0-3,-132 6,143-14,-156-6,194 1,1-1,-1-3,-59-17,44 9,-81-11,17 5,-43 0,2-1,104 13,-102-4,-3 0,40-3,-199-2,196 22,-187-6,70-35,161 21,-6 0,0 3,-129-2,164 13,-1-2,-105-25,101 17,-123-11,163 23,-193-14,83-2,-169-1,195 19,-158-2,159-12,59 7,-51-2,52 6,0-3,-59-13,59 9,-1 2,-53-2,27 8,-202-12,181 4,-1 4,-128 9,194 0,0 1,0 1,1 1,-40 18,-30 7,-120 15,124-30,-290 42,272-55,-77 8,-43 15,43-15,-1 0,83-2,-193-7,144-6,-419 3,532 2,-54 9,54-5,-50 1,90-7,-18-1,1 1,-1 1,1 0,0 2,-1 0,1 0,0 2,-18 7,21-5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6:33.24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1 363,'1119'0,"-1096"-1,1-1,31-8,-29 5,46-3,501 6,-275 4,-250 1,53 8,-53-5,57 1,25-9,148 4,-175 10,-58-6,49 1,1059-8,-1146 1,0-1,0 0,0-1,0 0,0 0,0 0,0-1,0 0,8-6,-7 5,-1 0,1 0,0 1,0 0,0 1,0 0,10-2,3 3,0 1,1 1,-1 1,0 1,24 6,-13-3,14 0,0-2,0-3,79-6,-43-8,-57 8,0 1,32-1,106-11,-104 8,81-17,-9-1,12-1,-65 17,-36 4,65-2,-82 6,-1 0,1-2,-1-1,28-9,46-8,3-2,-67 15,54-8,19 3,205-56,-265 61,0 1,1 3,0 1,0 3,56 5,12-1,-112-3,-1 0,1 0,0 1,0-1,-1 1,1 0,0 0,-1 0,1 0,0 1,-1-1,0 1,1 0,-1 0,3 3,0 1,0 0,-1 1,1 0,-2 0,6 9,1 3,-4-11,0 1,0-2,0 1,1-1,0 0,0-1,1 1,0-2,0 1,0-1,0-1,1 0,0 0,0-1,17 4,12 0,0-1,72 1,-65-6,14 2,1-3,72-10,-79-1,72-25,-91 24,0 2,0 1,1 1,0 2,49-1,-32 4,-1-1,63-14,-62 8,107-5,36 31,-88-3,-80-9,1 1,39 14,9 1,11 4,21 3,-85-23,29 5,1-2,55 0,69 6,-2 0,1737-14,-1852 4,0 3,66 15,-95-13,48 17,-58-17,1 0,0-1,0-2,46 6,-29-7,-2 1,1 3,39 12,-30-7,61 8,197 5,-234-21,26 7,-58-6,59 1,53-9,173 4,-291 2,0 3,-1 0,0 2,64 27,-67-23,1-1,0-2,1-1,0-2,60 7,472-14,-255-2,-265 2,0-1,75-13,-69 1,0-2,0-2,-2-2,0-2,-2-2,79-53,-85 50,92-55,-113 72,-1 0,1 1,1 1,0 1,30-6,16-1,70-23,-77 19,-24 11,0 1,1 2,-1 1,1 2,56 7,-6 6,-51-8,57 4,73-11,114 3,-169 11,34 2,-121-13,0 2,0 1,0 1,-1 0,39 16,22 6,38-11,-105-11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6:35.44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3239 2,'-36'0,"10"-1,-1 1,0 1,1 1,-1 2,-39 10,-105 28,41-13,87-17,-2 1,0-1,-1-2,0-3,-53 2,-6-9,35-2,0 4,1 2,-89 18,81-6,0-3,-1-3,-114 0,11-8,-122-5,245-5,0-2,1-2,0-3,2-2,-55-25,-102-35,181 69,-1 1,0 2,0 2,0 0,0 2,-38 4,1-1,23 3,30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6:42.54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15990 128,'-1181'0,"1118"4,1 2,-111 27,51-8,-52 13,-62 9,48-9,115-22,-23 7,33-7,0-3,-87 7,-25-17,84-3,-99 13,141-8,-1-2,-82-6,-98-23,59 5,85 12,-121-7,133 16,-19 3,-1-5,1-4,-125-23,169 21,1 2,-88 0,76 6,-72-11,80 5,-78 2,79 4,-80-10,-52-10,-32-5,-101-17,236 35,0-3,-105-28,117 19,-102-16,112 27,11 1,-76-2,-1020 10,1101 2,0 1,1 3,-69 18,69-14,-1-1,-1-3,-62 4,-160 14,180-13,-116 1,114-12,-77-4,85-9,53 7,-45-2,-42-6,78 7,-53-2,27 8,-98-14,8 1,8 0,-76-17,103 21,-19-3,-76-17,167 25,0 2,-1 2,1 2,-76 13,40-5,36-3,0 2,0 2,-82 32,85-23,30-14,0-1,-1 0,1 0,-1-1,-13 3,-32 3,23-3,-1-1,-41 1,48-5,-46 8,-19 3,22-8,0 4,-70 17,87-18,0-3,0-2,-82-6,23 1,14 0,-107 5,120 8,53-5,-55 2,64-8,-44 0,-106 14,87-5,-1-4,-111-7,55 0,-716 2,834-2,1-1,0 0,0-2,-28-10,-50-8,-74-4,-1 3,100 13,37 4,-69-1,53 10,37 0,-1-1,1-1,-1-1,-38-6,43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1T10:46:47.24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1 257,'511'0,"-488"-2,1 0,33-8,16-2,0 3,136-8,627 18,-818 0,0 1,36 8,-34-5,0-2,27 2,235-5,-217-4,-1-2,87-21,-104 15,72-15,84-23,-52 18,37-5,-113 25,-15 2,117-4,-141 14,33 0,-1 2,0 3,83 17,236 86,-314-92,-56-14,-1 1,0 1,27 10,0 1,2-2,0-2,0-2,60 4,-22-2,-33-6,53-2,-69-3,0 1,0 2,0 1,55 13,-5 13,-61-20,0-1,1-2,-1 0,2-1,-1-2,32 2,601-6,-267-2,-359 0,1-1,30-8,15-1,-47 7,0-2,-1-1,0-2,47-21,-35 14,55-16,250-90,-286 99,-38 17,-1 2,1 0,0 1,1 2,-1 0,0 1,27 3,-21-1,0-1,1-1,48-10,-66 9,-1-1,0 1,1 1,-1 0,1 0,-1 1,1 1,15 2,-9 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133B9-271D-1378-D56E-4BA58B2B2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662086E-4A73-D3B2-7C70-82852828D0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3183CB3-A5DF-4D80-CD5D-E5D14AA9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95A4-FA36-4CAF-9577-66FA9FDC039E}" type="datetimeFigureOut">
              <a:rPr lang="da-DK" smtClean="0"/>
              <a:t>04-10-2024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7EAB216-03BC-DDDA-DDD3-CC354ECA7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6B1CF2-1C8E-27B7-D54B-D8624A1C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7452-6F93-4316-8E79-0FA7F36A1F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823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F016CE-11D1-9FA0-BFB5-2BF7BEE68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FBD5731-0B6B-2CB8-EB1D-C03FA3FCC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0B8CB7B-87C5-388F-7D0F-76CB640AE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95A4-FA36-4CAF-9577-66FA9FDC039E}" type="datetimeFigureOut">
              <a:rPr lang="da-DK" smtClean="0"/>
              <a:t>04-10-2024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D0C2049-54B8-3A61-988F-4FE348CA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E8CA820-9D84-F7D0-3D5D-4C69773E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7452-6F93-4316-8E79-0FA7F36A1F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8019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7481809-D34C-680B-A4BD-4E0417A53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D66A0A7-E9E8-7A1E-6C5F-BFB6B9981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9F41FE-B6C1-6256-A85A-ED107F55D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95A4-FA36-4CAF-9577-66FA9FDC039E}" type="datetimeFigureOut">
              <a:rPr lang="da-DK" smtClean="0"/>
              <a:t>04-10-2024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A6D9C98-2F73-673B-5030-8B6C4D901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A5B671B-D16A-F3D2-E1A8-D6FF740DB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7452-6F93-4316-8E79-0FA7F36A1F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4966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ED6E3-5209-D7D9-A122-E399B1EF1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27F428-F291-34C7-F6AF-960271D90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7A7A47B-C858-5338-3827-FC443C5AC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95A4-FA36-4CAF-9577-66FA9FDC039E}" type="datetimeFigureOut">
              <a:rPr lang="da-DK" smtClean="0"/>
              <a:t>04-10-2024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FE3947-DDCE-44ED-96F7-FE0DEDC0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8FC3CF5-3647-CA91-A995-81E9DB6B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7452-6F93-4316-8E79-0FA7F36A1F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691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238C6-4B1E-4C45-199A-DD0F3602D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7F045CB-810A-A32C-C0CF-2BD27C77C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AC3DA86-0734-8DB1-F3AA-0109B4FB5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95A4-FA36-4CAF-9577-66FA9FDC039E}" type="datetimeFigureOut">
              <a:rPr lang="da-DK" smtClean="0"/>
              <a:t>04-10-2024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9C18599-1914-F2D0-4995-8B976F63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0A3852B-F886-A2DD-B8D9-E8DE7FDEF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7452-6F93-4316-8E79-0FA7F36A1F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814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CB6282-1162-DD92-208A-8E19B37AF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7AD55CD-9476-046D-DBB8-E182A4B79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FB238E3-396B-44CE-415E-9AFF8651F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7D28785-AA0C-1411-5A51-E47328EBB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95A4-FA36-4CAF-9577-66FA9FDC039E}" type="datetimeFigureOut">
              <a:rPr lang="da-DK" smtClean="0"/>
              <a:t>04-10-2024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DECAD6E-7579-0B6E-76AA-616857A22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B1E0F04-DC8D-C1EF-1768-DE5313CAC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7452-6F93-4316-8E79-0FA7F36A1F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9034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30A263-C534-A273-FEBC-12A458A6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32D2A5C-4C10-9943-D99A-75BF53093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51F411C-D3DC-F89F-9C49-72F930C48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7B788B4-925F-EF64-E78D-5795BC109B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F8FA80E-8C2E-C1B7-C288-B7DD20CFF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F9378DA-44CD-68E9-0AA2-8161293CE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95A4-FA36-4CAF-9577-66FA9FDC039E}" type="datetimeFigureOut">
              <a:rPr lang="da-DK" smtClean="0"/>
              <a:t>04-10-2024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B1B6730-492C-F293-B123-7705E141D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BCFFBBF-D06B-DB0A-C42E-16CC4D8CE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7452-6F93-4316-8E79-0FA7F36A1F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2535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0D5A2-A665-CB3E-7C7F-511EB70B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797BA1C-A0F6-C73C-3603-227EE3C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95A4-FA36-4CAF-9577-66FA9FDC039E}" type="datetimeFigureOut">
              <a:rPr lang="da-DK" smtClean="0"/>
              <a:t>04-10-2024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CAF36A8-B8F1-1D36-3A27-A7BCC3399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629E9F3-29B8-D8D7-FF9A-4401BE46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7452-6F93-4316-8E79-0FA7F36A1F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356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FAA0A1D-BB6B-04B0-FE33-A7979C05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95A4-FA36-4CAF-9577-66FA9FDC039E}" type="datetimeFigureOut">
              <a:rPr lang="da-DK" smtClean="0"/>
              <a:t>04-10-2024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02AF930-3E52-2838-85F2-BCA9B1EE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4205A2B-08A4-AA43-EDB2-66E9A4DB1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7452-6F93-4316-8E79-0FA7F36A1F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529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0A81F-C153-7375-E79E-B55EC8C8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8382D7-9CAB-6437-86BE-616D45F89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246D949-0055-8341-C4CC-5F881EFF4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558EB9A-26A6-A334-4F79-41561F33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95A4-FA36-4CAF-9577-66FA9FDC039E}" type="datetimeFigureOut">
              <a:rPr lang="da-DK" smtClean="0"/>
              <a:t>04-10-2024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28F9159-C88E-78CE-062A-E4D5F237E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61DBE09-BEEA-00F1-B3F4-55D4A0365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7452-6F93-4316-8E79-0FA7F36A1F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445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970413-2964-507A-C660-1DEF89FA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61A5621-9B46-47AB-DB42-2DA2D3EB3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B6C9174-47FB-A220-2AD3-DC0D075E0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BE97A5B-5943-6465-D6EC-EDDBA3B3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A95A4-FA36-4CAF-9577-66FA9FDC039E}" type="datetimeFigureOut">
              <a:rPr lang="da-DK" smtClean="0"/>
              <a:t>04-10-2024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DAB1D36-47DB-A439-A799-604E26AD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CD3F3C0-B677-D31F-B64F-C1568216F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37452-6F93-4316-8E79-0FA7F36A1F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75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7964E64-C80F-9D3B-AEF1-A9E65D0FA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23E5AF6-CEFF-5297-5F0A-629166809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40D60FC-851E-9BA5-96AC-9D2C6D14C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6A95A4-FA36-4CAF-9577-66FA9FDC039E}" type="datetimeFigureOut">
              <a:rPr lang="da-DK" smtClean="0"/>
              <a:t>04-10-2024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06F7DD1-1D37-776F-112F-8B2749D92D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E6879A-93C6-9D89-6260-BC5862DCF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837452-6F93-4316-8E79-0FA7F36A1F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952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a.dk/afdelinger/lfs" TargetMode="External"/><Relationship Id="rId2" Type="http://schemas.openxmlformats.org/officeDocument/2006/relationships/hyperlink" Target="https://www.lfs.d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oa.dk/raad-regler/tillidsvalgt/afdelingssider-tillidsvalgte/lfs-tillidsvalgt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tlfs.dk/frokosttr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0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2.png"/><Relationship Id="rId21" Type="http://schemas.openxmlformats.org/officeDocument/2006/relationships/image" Target="../media/image24.png"/><Relationship Id="rId7" Type="http://schemas.openxmlformats.org/officeDocument/2006/relationships/image" Target="../media/image17.png"/><Relationship Id="rId12" Type="http://schemas.openxmlformats.org/officeDocument/2006/relationships/customXml" Target="../ink/ink5.xml"/><Relationship Id="rId17" Type="http://schemas.openxmlformats.org/officeDocument/2006/relationships/image" Target="../media/image22.png"/><Relationship Id="rId25" Type="http://schemas.openxmlformats.org/officeDocument/2006/relationships/image" Target="../media/image26.png"/><Relationship Id="rId2" Type="http://schemas.openxmlformats.org/officeDocument/2006/relationships/image" Target="../media/image9.jpe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19.png"/><Relationship Id="rId24" Type="http://schemas.openxmlformats.org/officeDocument/2006/relationships/customXml" Target="../ink/ink11.xml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23" Type="http://schemas.openxmlformats.org/officeDocument/2006/relationships/image" Target="../media/image25.png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23.png"/><Relationship Id="rId31" Type="http://schemas.openxmlformats.org/officeDocument/2006/relationships/image" Target="../media/image29.png"/><Relationship Id="rId4" Type="http://schemas.openxmlformats.org/officeDocument/2006/relationships/customXml" Target="../ink/ink1.xml"/><Relationship Id="rId9" Type="http://schemas.openxmlformats.org/officeDocument/2006/relationships/image" Target="../media/image18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7.png"/><Relationship Id="rId30" Type="http://schemas.openxmlformats.org/officeDocument/2006/relationships/customXml" Target="../ink/ink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customXml" Target="../ink/ink15.xml"/><Relationship Id="rId7" Type="http://schemas.openxmlformats.org/officeDocument/2006/relationships/customXml" Target="../ink/ink1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customXml" Target="../ink/ink16.xml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customXml" Target="../ink/ink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E16C5-654F-6069-569B-D629A80F4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32257ADE-C63E-AC0C-DDEA-9BB49E8E5D1D}"/>
              </a:ext>
            </a:extLst>
          </p:cNvPr>
          <p:cNvSpPr txBox="1">
            <a:spLocks/>
          </p:cNvSpPr>
          <p:nvPr/>
        </p:nvSpPr>
        <p:spPr>
          <a:xfrm>
            <a:off x="664832" y="216504"/>
            <a:ext cx="93527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kumimoji="0" lang="da-DK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EA509F8-5352-FA0F-D283-DC028339A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328" y="-1021"/>
            <a:ext cx="10515600" cy="1325563"/>
          </a:xfrm>
        </p:spPr>
        <p:txBody>
          <a:bodyPr>
            <a:normAutofit/>
          </a:bodyPr>
          <a:lstStyle/>
          <a:p>
            <a:r>
              <a:rPr lang="da-DK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 hjemmeside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4629066-17AB-9F72-B52F-5E9BCCADA2A5}"/>
              </a:ext>
            </a:extLst>
          </p:cNvPr>
          <p:cNvSpPr txBox="1"/>
          <p:nvPr/>
        </p:nvSpPr>
        <p:spPr>
          <a:xfrm>
            <a:off x="8610895" y="5831134"/>
            <a:ext cx="3527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hlinkClick r:id="rId2"/>
              </a:rPr>
              <a:t>https://www.Lfs.dk</a:t>
            </a:r>
            <a:r>
              <a:rPr lang="da-DK" dirty="0"/>
              <a:t> </a:t>
            </a:r>
          </a:p>
          <a:p>
            <a:r>
              <a:rPr lang="da-DK" dirty="0">
                <a:hlinkClick r:id="rId3"/>
              </a:rPr>
              <a:t>https://www.foa.dk/afdelinger/lfs</a:t>
            </a:r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C6E93C7-08F2-B140-0497-1E3DF6BA2F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25" r="21625"/>
          <a:stretch/>
        </p:blipFill>
        <p:spPr>
          <a:xfrm>
            <a:off x="1810328" y="1107016"/>
            <a:ext cx="6482543" cy="5431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Billede 1" descr="Et billede, der indeholder tekst, Font/skrifttype, skærmbillede, Grafik&#10;&#10;Automatisk genereret beskrivelse">
            <a:extLst>
              <a:ext uri="{FF2B5EF4-FFF2-40B4-BE49-F238E27FC236}">
                <a16:creationId xmlns:a16="http://schemas.microsoft.com/office/drawing/2014/main" id="{2C4DD79C-2F24-D075-71BE-A5CB0D381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249" y="90766"/>
            <a:ext cx="3641771" cy="114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2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1A74C97-ECC4-4C3A-988A-A72C1F8BB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4826316 w 6323162"/>
              <a:gd name="connsiteY1" fmla="*/ 0 h 5593660"/>
              <a:gd name="connsiteX2" fmla="*/ 4971508 w 6323162"/>
              <a:gd name="connsiteY2" fmla="*/ 75777 h 5593660"/>
              <a:gd name="connsiteX3" fmla="*/ 5577109 w 6323162"/>
              <a:gd name="connsiteY3" fmla="*/ 586873 h 5593660"/>
              <a:gd name="connsiteX4" fmla="*/ 6323162 w 6323162"/>
              <a:gd name="connsiteY4" fmla="*/ 2829148 h 5593660"/>
              <a:gd name="connsiteX5" fmla="*/ 5990836 w 6323162"/>
              <a:gd name="connsiteY5" fmla="*/ 3748729 h 5593660"/>
              <a:gd name="connsiteX6" fmla="*/ 5006899 w 6323162"/>
              <a:gd name="connsiteY6" fmla="*/ 4604992 h 5593660"/>
              <a:gd name="connsiteX7" fmla="*/ 4790566 w 6323162"/>
              <a:gd name="connsiteY7" fmla="*/ 4768788 h 5593660"/>
              <a:gd name="connsiteX8" fmla="*/ 3012943 w 6323162"/>
              <a:gd name="connsiteY8" fmla="*/ 5593660 h 5593660"/>
              <a:gd name="connsiteX9" fmla="*/ 671286 w 6323162"/>
              <a:gd name="connsiteY9" fmla="*/ 4252856 h 5593660"/>
              <a:gd name="connsiteX10" fmla="*/ 421733 w 6323162"/>
              <a:gd name="connsiteY10" fmla="*/ 3909839 h 5593660"/>
              <a:gd name="connsiteX11" fmla="*/ 48655 w 6323162"/>
              <a:gd name="connsiteY11" fmla="*/ 3351082 h 5593660"/>
              <a:gd name="connsiteX12" fmla="*/ 0 w 6323162"/>
              <a:gd name="connsiteY12" fmla="*/ 3239820 h 5593660"/>
              <a:gd name="connsiteX13" fmla="*/ 0 w 6323162"/>
              <a:gd name="connsiteY13" fmla="*/ 2248150 h 5593660"/>
              <a:gd name="connsiteX14" fmla="*/ 1658 w 6323162"/>
              <a:gd name="connsiteY14" fmla="*/ 2239520 h 5593660"/>
              <a:gd name="connsiteX15" fmla="*/ 225714 w 6323162"/>
              <a:gd name="connsiteY15" fmla="*/ 1665285 h 5593660"/>
              <a:gd name="connsiteX16" fmla="*/ 1050970 w 6323162"/>
              <a:gd name="connsiteY16" fmla="*/ 665214 h 5593660"/>
              <a:gd name="connsiteX17" fmla="*/ 1923692 w 6323162"/>
              <a:gd name="connsiteY17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FB5F3BA-58DF-40DA-AE44-974A00E06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598213"/>
            <a:ext cx="5396070" cy="5259788"/>
          </a:xfrm>
          <a:custGeom>
            <a:avLst/>
            <a:gdLst>
              <a:gd name="connsiteX0" fmla="*/ 2739575 w 5261264"/>
              <a:gd name="connsiteY0" fmla="*/ 1369 h 4909930"/>
              <a:gd name="connsiteX1" fmla="*/ 3931992 w 5261264"/>
              <a:gd name="connsiteY1" fmla="*/ 357115 h 4909930"/>
              <a:gd name="connsiteX2" fmla="*/ 5228644 w 5261264"/>
              <a:gd name="connsiteY2" fmla="*/ 1704869 h 4909930"/>
              <a:gd name="connsiteX3" fmla="*/ 5261264 w 5261264"/>
              <a:gd name="connsiteY3" fmla="*/ 1769901 h 4909930"/>
              <a:gd name="connsiteX4" fmla="*/ 5261264 w 5261264"/>
              <a:gd name="connsiteY4" fmla="*/ 4640262 h 4909930"/>
              <a:gd name="connsiteX5" fmla="*/ 5239287 w 5261264"/>
              <a:gd name="connsiteY5" fmla="*/ 4674079 h 4909930"/>
              <a:gd name="connsiteX6" fmla="*/ 5039558 w 5261264"/>
              <a:gd name="connsiteY6" fmla="*/ 4893028 h 4909930"/>
              <a:gd name="connsiteX7" fmla="*/ 5018342 w 5261264"/>
              <a:gd name="connsiteY7" fmla="*/ 4909930 h 4909930"/>
              <a:gd name="connsiteX8" fmla="*/ 962510 w 5261264"/>
              <a:gd name="connsiteY8" fmla="*/ 4909930 h 4909930"/>
              <a:gd name="connsiteX9" fmla="*/ 821338 w 5261264"/>
              <a:gd name="connsiteY9" fmla="*/ 4707517 h 4909930"/>
              <a:gd name="connsiteX10" fmla="*/ 448558 w 5261264"/>
              <a:gd name="connsiteY10" fmla="*/ 3922606 h 4909930"/>
              <a:gd name="connsiteX11" fmla="*/ 221727 w 5261264"/>
              <a:gd name="connsiteY11" fmla="*/ 1588926 h 4909930"/>
              <a:gd name="connsiteX12" fmla="*/ 2739575 w 5261264"/>
              <a:gd name="connsiteY12" fmla="*/ 1369 h 49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1758" y="1407380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902" y="-1590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5391CFB-D236-EF11-87C4-A4A51491D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51" y="1364264"/>
            <a:ext cx="7941298" cy="2064736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098C846-D975-4390-7D7D-1788F4220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000" y="3747747"/>
            <a:ext cx="7516543" cy="2856286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D2D90FA6-67F3-DF5E-6D12-9DB734090B63}"/>
              </a:ext>
            </a:extLst>
          </p:cNvPr>
          <p:cNvSpPr txBox="1"/>
          <p:nvPr/>
        </p:nvSpPr>
        <p:spPr>
          <a:xfrm>
            <a:off x="674022" y="411782"/>
            <a:ext cx="6121908" cy="428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a-DK" sz="2000" b="1" kern="100" dirty="0">
                <a:solidFill>
                  <a:srgbClr val="215F9A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Arbejdstid på det døgndækkede område (KL)</a:t>
            </a:r>
            <a:endParaRPr lang="da-DK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2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B848661-7B53-5B0E-741B-24998F90E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837" y="1862600"/>
            <a:ext cx="8396451" cy="3400561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CC8BFF3-FDD9-651C-57BD-88C18D39BBBF}"/>
              </a:ext>
            </a:extLst>
          </p:cNvPr>
          <p:cNvSpPr txBox="1"/>
          <p:nvPr/>
        </p:nvSpPr>
        <p:spPr>
          <a:xfrm>
            <a:off x="1977390" y="536833"/>
            <a:ext cx="6094476" cy="428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a-DK" sz="2000" b="1" kern="100" dirty="0">
                <a:solidFill>
                  <a:srgbClr val="215F9A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Arbejdstid på det døgndækkede område (KL)</a:t>
            </a:r>
            <a:endParaRPr lang="da-DK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44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73E92FD-7A34-D499-E195-D0EE3E434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311" y="0"/>
            <a:ext cx="6733159" cy="6858000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9EE719D2-A880-9E65-40D5-31DC3C592418}"/>
              </a:ext>
            </a:extLst>
          </p:cNvPr>
          <p:cNvSpPr txBox="1"/>
          <p:nvPr/>
        </p:nvSpPr>
        <p:spPr>
          <a:xfrm>
            <a:off x="2900934" y="141095"/>
            <a:ext cx="6094476" cy="428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a-DK" sz="2000" b="1" kern="100" dirty="0">
                <a:solidFill>
                  <a:srgbClr val="215F9A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Arbejdstid på det døgndækkede område (KL)</a:t>
            </a:r>
            <a:endParaRPr lang="da-DK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919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F3E783D-29BF-32E2-F7CB-4EA969A0B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363" y="932112"/>
            <a:ext cx="6973273" cy="262926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F8A1DDA-DE3A-62EE-9F45-BF00B6E73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363" y="3561379"/>
            <a:ext cx="7154273" cy="319132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EB83DBE-4157-5EDD-13D2-F4174151C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363" y="570111"/>
            <a:ext cx="3905795" cy="362001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8705ECC7-FDA9-8154-0FBB-831D95A0E7F3}"/>
              </a:ext>
            </a:extLst>
          </p:cNvPr>
          <p:cNvSpPr txBox="1"/>
          <p:nvPr/>
        </p:nvSpPr>
        <p:spPr>
          <a:xfrm>
            <a:off x="2609363" y="105301"/>
            <a:ext cx="6094476" cy="428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a-DK" sz="2000" b="1" kern="100" dirty="0">
                <a:solidFill>
                  <a:srgbClr val="215F9A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Arbejdstid på det døgndækkede område (KL)</a:t>
            </a:r>
            <a:endParaRPr lang="da-DK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622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0C8257E-4A11-4619-FD4B-A0584E4B7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328" y="2218857"/>
            <a:ext cx="8815875" cy="3201555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90FB8FEE-8156-2DF0-D96F-768C459B4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328" y="1666975"/>
            <a:ext cx="5954508" cy="551882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EA301FA1-B9F3-9E44-AB6A-59C4C37DAC75}"/>
              </a:ext>
            </a:extLst>
          </p:cNvPr>
          <p:cNvSpPr txBox="1"/>
          <p:nvPr/>
        </p:nvSpPr>
        <p:spPr>
          <a:xfrm>
            <a:off x="2399057" y="367394"/>
            <a:ext cx="6094476" cy="495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a-DK" sz="2400" b="1" kern="100" dirty="0">
                <a:solidFill>
                  <a:srgbClr val="215F9A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Arbejdstid på det døgndækkede område (KL)</a:t>
            </a:r>
            <a:endParaRPr lang="da-DK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433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D7F0079-D26B-8033-E85D-5DDE7D051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909" y="963153"/>
            <a:ext cx="7669912" cy="4787346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A511FC7-6A6D-2F69-8DFE-51D3CCA1F9D0}"/>
              </a:ext>
            </a:extLst>
          </p:cNvPr>
          <p:cNvSpPr txBox="1"/>
          <p:nvPr/>
        </p:nvSpPr>
        <p:spPr>
          <a:xfrm>
            <a:off x="2555748" y="284343"/>
            <a:ext cx="6099048" cy="428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a-DK" sz="2000" b="1" kern="100" dirty="0">
                <a:solidFill>
                  <a:srgbClr val="215F9A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FOA Fælles </a:t>
            </a:r>
            <a:endParaRPr lang="da-DK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63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7AD0263-5B37-82EA-0C0E-DED4778D5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273" y="167589"/>
            <a:ext cx="5118734" cy="6520682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3B80BAB1-A01D-532F-D671-3F13D2028038}"/>
              </a:ext>
            </a:extLst>
          </p:cNvPr>
          <p:cNvSpPr txBox="1"/>
          <p:nvPr/>
        </p:nvSpPr>
        <p:spPr>
          <a:xfrm>
            <a:off x="5116068" y="167589"/>
            <a:ext cx="6099048" cy="428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a-DK" sz="2000" b="1" kern="100" dirty="0">
                <a:solidFill>
                  <a:srgbClr val="215F9A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FOA Fælles </a:t>
            </a:r>
            <a:endParaRPr lang="da-DK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470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E16C5-654F-6069-569B-D629A80F4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32257ADE-C63E-AC0C-DDEA-9BB49E8E5D1D}"/>
              </a:ext>
            </a:extLst>
          </p:cNvPr>
          <p:cNvSpPr txBox="1">
            <a:spLocks/>
          </p:cNvSpPr>
          <p:nvPr/>
        </p:nvSpPr>
        <p:spPr>
          <a:xfrm>
            <a:off x="664832" y="216504"/>
            <a:ext cx="93527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kumimoji="0" lang="da-DK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EA509F8-5352-FA0F-D283-DC028339A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541"/>
            <a:ext cx="10515600" cy="1325563"/>
          </a:xfrm>
        </p:spPr>
        <p:txBody>
          <a:bodyPr/>
          <a:lstStyle/>
          <a:p>
            <a:r>
              <a:rPr lang="da-DK" b="1" dirty="0"/>
              <a:t>Ny hjemmeside – Tillidsvalgt i LFS 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4629066-17AB-9F72-B52F-5E9BCCADA2A5}"/>
              </a:ext>
            </a:extLst>
          </p:cNvPr>
          <p:cNvSpPr txBox="1"/>
          <p:nvPr/>
        </p:nvSpPr>
        <p:spPr>
          <a:xfrm>
            <a:off x="715451" y="6263466"/>
            <a:ext cx="11300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hlinkClick r:id="rId2"/>
              </a:rPr>
              <a:t>https://www.foa.dk/raad-regler/tillidsvalgt/afdelingssider-tillidsvalgte/lfs-tillidsvalgte</a:t>
            </a:r>
            <a:endParaRPr lang="da-DK" dirty="0"/>
          </a:p>
          <a:p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1DDF783-AC05-1462-963D-A10EF1B53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21" y="1280976"/>
            <a:ext cx="7281190" cy="4983047"/>
          </a:xfrm>
          <a:prstGeom prst="rect">
            <a:avLst/>
          </a:prstGeom>
        </p:spPr>
      </p:pic>
      <p:pic>
        <p:nvPicPr>
          <p:cNvPr id="2" name="Billede 1" descr="Et billede, der indeholder tekst, Font/skrifttype, skærmbillede, Grafik&#10;&#10;Automatisk genereret beskrivelse">
            <a:extLst>
              <a:ext uri="{FF2B5EF4-FFF2-40B4-BE49-F238E27FC236}">
                <a16:creationId xmlns:a16="http://schemas.microsoft.com/office/drawing/2014/main" id="{5FF583DF-2A02-B6EA-ECCE-D9A9B8611F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182" y="5906723"/>
            <a:ext cx="2874545" cy="90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8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E16C5-654F-6069-569B-D629A80F4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32257ADE-C63E-AC0C-DDEA-9BB49E8E5D1D}"/>
              </a:ext>
            </a:extLst>
          </p:cNvPr>
          <p:cNvSpPr txBox="1">
            <a:spLocks/>
          </p:cNvSpPr>
          <p:nvPr/>
        </p:nvSpPr>
        <p:spPr>
          <a:xfrm>
            <a:off x="664832" y="216504"/>
            <a:ext cx="93527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kumimoji="0" lang="da-DK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EA509F8-5352-FA0F-D283-DC028339A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a-DK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LFS-boksen er lukket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94629066-17AB-9F72-B52F-5E9BCCADA2A5}"/>
              </a:ext>
            </a:extLst>
          </p:cNvPr>
          <p:cNvSpPr txBox="1"/>
          <p:nvPr/>
        </p:nvSpPr>
        <p:spPr>
          <a:xfrm>
            <a:off x="740664" y="2011680"/>
            <a:ext cx="88148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LFS-boksen er lukket for henvendelse fra d. 8.9.24. </a:t>
            </a:r>
          </a:p>
          <a:p>
            <a:r>
              <a:rPr lang="da-D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LFS-boksens indhold kan tilgås indtil december 2024 men man kan ikke skrive/modtage svar i den mere. </a:t>
            </a:r>
          </a:p>
          <a:p>
            <a:endParaRPr lang="da-DK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Når I og jeres kollegaer skal have fat i fællestillidsrepræsentanterne eller LFS kan det ske på</a:t>
            </a:r>
          </a:p>
          <a:p>
            <a:endParaRPr lang="da-DK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E-mail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Telefon og SMS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a-DK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FOA ”Min post</a:t>
            </a:r>
            <a:r>
              <a:rPr lang="da-DK" sz="2200" dirty="0"/>
              <a:t>”</a:t>
            </a:r>
          </a:p>
        </p:txBody>
      </p:sp>
      <p:pic>
        <p:nvPicPr>
          <p:cNvPr id="2052" name="Picture 4" descr="Vintage ringende telefon tegninger til print">
            <a:extLst>
              <a:ext uri="{FF2B5EF4-FFF2-40B4-BE49-F238E27FC236}">
                <a16:creationId xmlns:a16="http://schemas.microsoft.com/office/drawing/2014/main" id="{1582523E-9928-4B27-9175-5D2B1643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875" y="4470256"/>
            <a:ext cx="23812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mail, laptop and hand holding letter ...">
            <a:extLst>
              <a:ext uri="{FF2B5EF4-FFF2-40B4-BE49-F238E27FC236}">
                <a16:creationId xmlns:a16="http://schemas.microsoft.com/office/drawing/2014/main" id="{4DB3873F-20CB-F3B6-8178-55CFD48971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10667" r="90667">
                        <a14:foregroundMark x1="88000" y1="68444" x2="88000" y2="68444"/>
                        <a14:foregroundMark x1="91111" y1="66667" x2="91111" y2="66667"/>
                        <a14:foregroundMark x1="32444" y1="45778" x2="32444" y2="45778"/>
                        <a14:foregroundMark x1="15111" y1="35556" x2="15111" y2="35556"/>
                        <a14:foregroundMark x1="24444" y1="43111" x2="24444" y2="43111"/>
                        <a14:foregroundMark x1="76444" y1="37778" x2="76444" y2="37778"/>
                        <a14:foregroundMark x1="10667" y1="29333" x2="13333" y2="3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13"/>
          <a:stretch/>
        </p:blipFill>
        <p:spPr bwMode="auto">
          <a:xfrm>
            <a:off x="3962400" y="4258441"/>
            <a:ext cx="2133600" cy="223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3FC62C7B-F2AB-E377-BA3F-B119CCCE9B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997" y="2798064"/>
            <a:ext cx="2201645" cy="3586717"/>
          </a:xfrm>
          <a:prstGeom prst="rect">
            <a:avLst/>
          </a:prstGeom>
        </p:spPr>
      </p:pic>
      <p:pic>
        <p:nvPicPr>
          <p:cNvPr id="2" name="Billede 1" descr="Et billede, der indeholder tekst, Font/skrifttype, skærmbillede, Grafik&#10;&#10;Automatisk genereret beskrivelse">
            <a:extLst>
              <a:ext uri="{FF2B5EF4-FFF2-40B4-BE49-F238E27FC236}">
                <a16:creationId xmlns:a16="http://schemas.microsoft.com/office/drawing/2014/main" id="{F9F27061-86CC-235B-62B5-F0A3750FCD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857" y="-37412"/>
            <a:ext cx="3857143" cy="1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52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6E3B516-9053-17F2-35FE-242F35A32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486" y="2787321"/>
            <a:ext cx="8816592" cy="2015836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88C67AAF-AFA5-B30D-EB2C-997D5BC6045F}"/>
              </a:ext>
            </a:extLst>
          </p:cNvPr>
          <p:cNvSpPr txBox="1"/>
          <p:nvPr/>
        </p:nvSpPr>
        <p:spPr>
          <a:xfrm>
            <a:off x="473982" y="5350601"/>
            <a:ext cx="10515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Nyt link til </a:t>
            </a:r>
            <a:r>
              <a:rPr lang="da-DK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frokostbestilling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mitlfs.dk/</a:t>
            </a:r>
            <a:r>
              <a:rPr lang="da-DK" sz="18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frokosttr</a:t>
            </a:r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722676A-A348-28AC-75B6-D0480CEE47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614"/>
          <a:stretch/>
        </p:blipFill>
        <p:spPr>
          <a:xfrm>
            <a:off x="1649750" y="4836621"/>
            <a:ext cx="8164064" cy="512079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F0BF6571-CA09-84B2-121C-A153A2832177}"/>
              </a:ext>
            </a:extLst>
          </p:cNvPr>
          <p:cNvSpPr txBox="1">
            <a:spLocks/>
          </p:cNvSpPr>
          <p:nvPr/>
        </p:nvSpPr>
        <p:spPr>
          <a:xfrm>
            <a:off x="1082039" y="846518"/>
            <a:ext cx="957118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a-DK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Frokostbestilling </a:t>
            </a:r>
          </a:p>
          <a:p>
            <a:pPr algn="ctr"/>
            <a:endParaRPr lang="da-DK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a-DK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Hvis du vil spise efter de korte TR-møder, så skal du forudbestille frokost. </a:t>
            </a:r>
          </a:p>
          <a:p>
            <a:pPr algn="ctr"/>
            <a:r>
              <a:rPr lang="da-DK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 bestiller frokost til vores heldagsmøder som vi plejer.</a:t>
            </a:r>
          </a:p>
        </p:txBody>
      </p:sp>
      <p:pic>
        <p:nvPicPr>
          <p:cNvPr id="5" name="Billede 4" descr="Et billede, der indeholder tekst, Font/skrifttype, skærmbillede, Grafik&#10;&#10;Automatisk genereret beskrivelse">
            <a:extLst>
              <a:ext uri="{FF2B5EF4-FFF2-40B4-BE49-F238E27FC236}">
                <a16:creationId xmlns:a16="http://schemas.microsoft.com/office/drawing/2014/main" id="{6557F4FD-CFB2-370E-B63B-DB932AEEDE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873" y="5706877"/>
            <a:ext cx="3511854" cy="110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5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1CBA02CC-4941-8FF6-CFD1-B64461BE09D8}"/>
              </a:ext>
            </a:extLst>
          </p:cNvPr>
          <p:cNvSpPr txBox="1"/>
          <p:nvPr/>
        </p:nvSpPr>
        <p:spPr>
          <a:xfrm>
            <a:off x="1010227" y="1837957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Rettelse</a:t>
            </a:r>
            <a:r>
              <a:rPr lang="en-US" sz="36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i procedure-</a:t>
            </a:r>
            <a:r>
              <a:rPr lang="en-US" sz="3600" kern="1200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aftalen</a:t>
            </a:r>
            <a:r>
              <a:rPr lang="en-US" sz="36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i SOF, august 2024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93D3AA5-1FA8-BED9-A787-00E2BB556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0707" y="683491"/>
            <a:ext cx="7658285" cy="511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lede 1" descr="Et billede, der indeholder tekst, Font/skrifttype, skærmbillede, Grafik&#10;&#10;Automatisk genereret beskrivelse">
            <a:extLst>
              <a:ext uri="{FF2B5EF4-FFF2-40B4-BE49-F238E27FC236}">
                <a16:creationId xmlns:a16="http://schemas.microsoft.com/office/drawing/2014/main" id="{9D9644E7-A5D6-D0C7-63D4-66DB96067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594" y="6031345"/>
            <a:ext cx="2477133" cy="7767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70CF5D07-80C0-49B9-9DF8-06C424D3FF05}"/>
                  </a:ext>
                </a:extLst>
              </p14:cNvPr>
              <p14:cNvContentPartPr/>
              <p14:nvPr/>
            </p14:nvContentPartPr>
            <p14:xfrm>
              <a:off x="4809384" y="4086216"/>
              <a:ext cx="6149880" cy="12204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70CF5D07-80C0-49B9-9DF8-06C424D3FF0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73744" y="4014576"/>
                <a:ext cx="622152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0C73ACBD-198C-1C5A-3445-FC5327695A05}"/>
                  </a:ext>
                </a:extLst>
              </p14:cNvPr>
              <p14:cNvContentPartPr/>
              <p14:nvPr/>
            </p14:nvContentPartPr>
            <p14:xfrm>
              <a:off x="4810464" y="4205376"/>
              <a:ext cx="6509520" cy="248400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0C73ACBD-198C-1C5A-3445-FC5327695A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74824" y="4133376"/>
                <a:ext cx="658116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Håndskrift 5">
                <a:extLst>
                  <a:ext uri="{FF2B5EF4-FFF2-40B4-BE49-F238E27FC236}">
                    <a16:creationId xmlns:a16="http://schemas.microsoft.com/office/drawing/2014/main" id="{03902455-55B7-132F-E0AC-E8D8097FAE93}"/>
                  </a:ext>
                </a:extLst>
              </p14:cNvPr>
              <p14:cNvContentPartPr/>
              <p14:nvPr/>
            </p14:nvContentPartPr>
            <p14:xfrm>
              <a:off x="4764024" y="4488696"/>
              <a:ext cx="6780600" cy="122400"/>
            </p14:xfrm>
          </p:contentPart>
        </mc:Choice>
        <mc:Fallback xmlns="">
          <p:pic>
            <p:nvPicPr>
              <p:cNvPr id="6" name="Håndskrift 5">
                <a:extLst>
                  <a:ext uri="{FF2B5EF4-FFF2-40B4-BE49-F238E27FC236}">
                    <a16:creationId xmlns:a16="http://schemas.microsoft.com/office/drawing/2014/main" id="{03902455-55B7-132F-E0AC-E8D8097FAE9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28024" y="4416696"/>
                <a:ext cx="685224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BC07717D-B60A-F77E-CFEC-A5875091BDB2}"/>
                  </a:ext>
                </a:extLst>
              </p14:cNvPr>
              <p14:cNvContentPartPr/>
              <p14:nvPr/>
            </p14:nvContentPartPr>
            <p14:xfrm>
              <a:off x="4788864" y="5060016"/>
              <a:ext cx="1145880" cy="51840"/>
            </p14:xfrm>
          </p:contentPart>
        </mc:Choice>
        <mc:Fallback xmlns=""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BC07717D-B60A-F77E-CFEC-A5875091BD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52864" y="4988016"/>
                <a:ext cx="12175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Håndskrift 7">
                <a:extLst>
                  <a:ext uri="{FF2B5EF4-FFF2-40B4-BE49-F238E27FC236}">
                    <a16:creationId xmlns:a16="http://schemas.microsoft.com/office/drawing/2014/main" id="{498D9BE1-B402-6B06-6F6A-6E8FB07BDF4F}"/>
                  </a:ext>
                </a:extLst>
              </p14:cNvPr>
              <p14:cNvContentPartPr/>
              <p14:nvPr/>
            </p14:nvContentPartPr>
            <p14:xfrm>
              <a:off x="4805064" y="4826376"/>
              <a:ext cx="6460560" cy="203400"/>
            </p14:xfrm>
          </p:contentPart>
        </mc:Choice>
        <mc:Fallback xmlns="">
          <p:pic>
            <p:nvPicPr>
              <p:cNvPr id="8" name="Håndskrift 7">
                <a:extLst>
                  <a:ext uri="{FF2B5EF4-FFF2-40B4-BE49-F238E27FC236}">
                    <a16:creationId xmlns:a16="http://schemas.microsoft.com/office/drawing/2014/main" id="{498D9BE1-B402-6B06-6F6A-6E8FB07BDF4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69064" y="4754736"/>
                <a:ext cx="653220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Håndskrift 8">
                <a:extLst>
                  <a:ext uri="{FF2B5EF4-FFF2-40B4-BE49-F238E27FC236}">
                    <a16:creationId xmlns:a16="http://schemas.microsoft.com/office/drawing/2014/main" id="{4A131D19-4C31-0C73-5DAA-A4250291B965}"/>
                  </a:ext>
                </a:extLst>
              </p14:cNvPr>
              <p14:cNvContentPartPr/>
              <p14:nvPr/>
            </p14:nvContentPartPr>
            <p14:xfrm>
              <a:off x="4818744" y="4596696"/>
              <a:ext cx="6561000" cy="214200"/>
            </p14:xfrm>
          </p:contentPart>
        </mc:Choice>
        <mc:Fallback xmlns="">
          <p:pic>
            <p:nvPicPr>
              <p:cNvPr id="9" name="Håndskrift 8">
                <a:extLst>
                  <a:ext uri="{FF2B5EF4-FFF2-40B4-BE49-F238E27FC236}">
                    <a16:creationId xmlns:a16="http://schemas.microsoft.com/office/drawing/2014/main" id="{4A131D19-4C31-0C73-5DAA-A4250291B96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83104" y="4524696"/>
                <a:ext cx="663264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Håndskrift 9">
                <a:extLst>
                  <a:ext uri="{FF2B5EF4-FFF2-40B4-BE49-F238E27FC236}">
                    <a16:creationId xmlns:a16="http://schemas.microsoft.com/office/drawing/2014/main" id="{463956BA-704F-AFC7-3F05-B9411CBA1648}"/>
                  </a:ext>
                </a:extLst>
              </p14:cNvPr>
              <p14:cNvContentPartPr/>
              <p14:nvPr/>
            </p14:nvContentPartPr>
            <p14:xfrm>
              <a:off x="7905024" y="4306176"/>
              <a:ext cx="1166400" cy="83880"/>
            </p14:xfrm>
          </p:contentPart>
        </mc:Choice>
        <mc:Fallback xmlns="">
          <p:pic>
            <p:nvPicPr>
              <p:cNvPr id="10" name="Håndskrift 9">
                <a:extLst>
                  <a:ext uri="{FF2B5EF4-FFF2-40B4-BE49-F238E27FC236}">
                    <a16:creationId xmlns:a16="http://schemas.microsoft.com/office/drawing/2014/main" id="{463956BA-704F-AFC7-3F05-B9411CBA164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69024" y="4234536"/>
                <a:ext cx="12380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Håndskrift 10">
                <a:extLst>
                  <a:ext uri="{FF2B5EF4-FFF2-40B4-BE49-F238E27FC236}">
                    <a16:creationId xmlns:a16="http://schemas.microsoft.com/office/drawing/2014/main" id="{32390B97-B5E9-7AF0-A705-E01D6603E98B}"/>
                  </a:ext>
                </a:extLst>
              </p14:cNvPr>
              <p14:cNvContentPartPr/>
              <p14:nvPr/>
            </p14:nvContentPartPr>
            <p14:xfrm>
              <a:off x="4814064" y="4388616"/>
              <a:ext cx="5756400" cy="155160"/>
            </p14:xfrm>
          </p:contentPart>
        </mc:Choice>
        <mc:Fallback xmlns="">
          <p:pic>
            <p:nvPicPr>
              <p:cNvPr id="11" name="Håndskrift 10">
                <a:extLst>
                  <a:ext uri="{FF2B5EF4-FFF2-40B4-BE49-F238E27FC236}">
                    <a16:creationId xmlns:a16="http://schemas.microsoft.com/office/drawing/2014/main" id="{32390B97-B5E9-7AF0-A705-E01D6603E98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78424" y="4316976"/>
                <a:ext cx="58280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Håndskrift 11">
                <a:extLst>
                  <a:ext uri="{FF2B5EF4-FFF2-40B4-BE49-F238E27FC236}">
                    <a16:creationId xmlns:a16="http://schemas.microsoft.com/office/drawing/2014/main" id="{797EA050-4817-C213-9E34-C01C1522C78F}"/>
                  </a:ext>
                </a:extLst>
              </p14:cNvPr>
              <p14:cNvContentPartPr/>
              <p14:nvPr/>
            </p14:nvContentPartPr>
            <p14:xfrm>
              <a:off x="6848424" y="4717296"/>
              <a:ext cx="2885040" cy="130320"/>
            </p14:xfrm>
          </p:contentPart>
        </mc:Choice>
        <mc:Fallback xmlns="">
          <p:pic>
            <p:nvPicPr>
              <p:cNvPr id="12" name="Håndskrift 11">
                <a:extLst>
                  <a:ext uri="{FF2B5EF4-FFF2-40B4-BE49-F238E27FC236}">
                    <a16:creationId xmlns:a16="http://schemas.microsoft.com/office/drawing/2014/main" id="{797EA050-4817-C213-9E34-C01C1522C78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12784" y="4645656"/>
                <a:ext cx="295668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Håndskrift 12">
                <a:extLst>
                  <a:ext uri="{FF2B5EF4-FFF2-40B4-BE49-F238E27FC236}">
                    <a16:creationId xmlns:a16="http://schemas.microsoft.com/office/drawing/2014/main" id="{70F295EC-AB4E-9C8E-14CF-C7F18EB4D32F}"/>
                  </a:ext>
                </a:extLst>
              </p14:cNvPr>
              <p14:cNvContentPartPr/>
              <p14:nvPr/>
            </p14:nvContentPartPr>
            <p14:xfrm>
              <a:off x="7826904" y="4782096"/>
              <a:ext cx="712440" cy="119520"/>
            </p14:xfrm>
          </p:contentPart>
        </mc:Choice>
        <mc:Fallback xmlns="">
          <p:pic>
            <p:nvPicPr>
              <p:cNvPr id="13" name="Håndskrift 12">
                <a:extLst>
                  <a:ext uri="{FF2B5EF4-FFF2-40B4-BE49-F238E27FC236}">
                    <a16:creationId xmlns:a16="http://schemas.microsoft.com/office/drawing/2014/main" id="{70F295EC-AB4E-9C8E-14CF-C7F18EB4D32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791264" y="4710456"/>
                <a:ext cx="7840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Håndskrift 13">
                <a:extLst>
                  <a:ext uri="{FF2B5EF4-FFF2-40B4-BE49-F238E27FC236}">
                    <a16:creationId xmlns:a16="http://schemas.microsoft.com/office/drawing/2014/main" id="{6086080E-DEBB-7058-ADC7-A780E72BC7FF}"/>
                  </a:ext>
                </a:extLst>
              </p14:cNvPr>
              <p14:cNvContentPartPr/>
              <p14:nvPr/>
            </p14:nvContentPartPr>
            <p14:xfrm>
              <a:off x="8960904" y="4359816"/>
              <a:ext cx="987120" cy="48600"/>
            </p14:xfrm>
          </p:contentPart>
        </mc:Choice>
        <mc:Fallback xmlns="">
          <p:pic>
            <p:nvPicPr>
              <p:cNvPr id="14" name="Håndskrift 13">
                <a:extLst>
                  <a:ext uri="{FF2B5EF4-FFF2-40B4-BE49-F238E27FC236}">
                    <a16:creationId xmlns:a16="http://schemas.microsoft.com/office/drawing/2014/main" id="{6086080E-DEBB-7058-ADC7-A780E72BC7F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924904" y="4288176"/>
                <a:ext cx="10587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Håndskrift 14">
                <a:extLst>
                  <a:ext uri="{FF2B5EF4-FFF2-40B4-BE49-F238E27FC236}">
                    <a16:creationId xmlns:a16="http://schemas.microsoft.com/office/drawing/2014/main" id="{EF2F58C4-E208-F70C-4E3E-78F186DD536E}"/>
                  </a:ext>
                </a:extLst>
              </p14:cNvPr>
              <p14:cNvContentPartPr/>
              <p14:nvPr/>
            </p14:nvContentPartPr>
            <p14:xfrm>
              <a:off x="4800384" y="4745736"/>
              <a:ext cx="974520" cy="56160"/>
            </p14:xfrm>
          </p:contentPart>
        </mc:Choice>
        <mc:Fallback xmlns="">
          <p:pic>
            <p:nvPicPr>
              <p:cNvPr id="15" name="Håndskrift 14">
                <a:extLst>
                  <a:ext uri="{FF2B5EF4-FFF2-40B4-BE49-F238E27FC236}">
                    <a16:creationId xmlns:a16="http://schemas.microsoft.com/office/drawing/2014/main" id="{EF2F58C4-E208-F70C-4E3E-78F186DD536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764744" y="4673736"/>
                <a:ext cx="104616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Håndskrift 15">
                <a:extLst>
                  <a:ext uri="{FF2B5EF4-FFF2-40B4-BE49-F238E27FC236}">
                    <a16:creationId xmlns:a16="http://schemas.microsoft.com/office/drawing/2014/main" id="{C35BA9E1-FF54-7D0E-874A-54FD4C587426}"/>
                  </a:ext>
                </a:extLst>
              </p14:cNvPr>
              <p14:cNvContentPartPr/>
              <p14:nvPr/>
            </p14:nvContentPartPr>
            <p14:xfrm>
              <a:off x="5522904" y="4049136"/>
              <a:ext cx="5421960" cy="66600"/>
            </p14:xfrm>
          </p:contentPart>
        </mc:Choice>
        <mc:Fallback xmlns="">
          <p:pic>
            <p:nvPicPr>
              <p:cNvPr id="16" name="Håndskrift 15">
                <a:extLst>
                  <a:ext uri="{FF2B5EF4-FFF2-40B4-BE49-F238E27FC236}">
                    <a16:creationId xmlns:a16="http://schemas.microsoft.com/office/drawing/2014/main" id="{C35BA9E1-FF54-7D0E-874A-54FD4C58742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86904" y="3977136"/>
                <a:ext cx="54936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Håndskrift 16">
                <a:extLst>
                  <a:ext uri="{FF2B5EF4-FFF2-40B4-BE49-F238E27FC236}">
                    <a16:creationId xmlns:a16="http://schemas.microsoft.com/office/drawing/2014/main" id="{28528F80-4017-F573-A2D9-C75086C3820B}"/>
                  </a:ext>
                </a:extLst>
              </p14:cNvPr>
              <p14:cNvContentPartPr/>
              <p14:nvPr/>
            </p14:nvContentPartPr>
            <p14:xfrm>
              <a:off x="4810104" y="4039776"/>
              <a:ext cx="731160" cy="29520"/>
            </p14:xfrm>
          </p:contentPart>
        </mc:Choice>
        <mc:Fallback xmlns="">
          <p:pic>
            <p:nvPicPr>
              <p:cNvPr id="17" name="Håndskrift 16">
                <a:extLst>
                  <a:ext uri="{FF2B5EF4-FFF2-40B4-BE49-F238E27FC236}">
                    <a16:creationId xmlns:a16="http://schemas.microsoft.com/office/drawing/2014/main" id="{28528F80-4017-F573-A2D9-C75086C3820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74464" y="3967776"/>
                <a:ext cx="802800" cy="1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89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K24 logo">
            <a:extLst>
              <a:ext uri="{FF2B5EF4-FFF2-40B4-BE49-F238E27FC236}">
                <a16:creationId xmlns:a16="http://schemas.microsoft.com/office/drawing/2014/main" id="{185D0186-2E04-651B-5BA1-9FFD58EC8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723"/>
            <a:ext cx="12192001" cy="688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lede 1" descr="Et billede, der indeholder tekst, Font/skrifttype, skærmbillede, Grafik&#10;&#10;Automatisk genereret beskrivelse">
            <a:extLst>
              <a:ext uri="{FF2B5EF4-FFF2-40B4-BE49-F238E27FC236}">
                <a16:creationId xmlns:a16="http://schemas.microsoft.com/office/drawing/2014/main" id="{5569C321-32C8-95FC-2C1B-BE26D644F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650" y="5560291"/>
            <a:ext cx="3566950" cy="1118525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05BB382D-1414-B20E-0566-BCA97343364D}"/>
              </a:ext>
            </a:extLst>
          </p:cNvPr>
          <p:cNvSpPr txBox="1"/>
          <p:nvPr/>
        </p:nvSpPr>
        <p:spPr>
          <a:xfrm>
            <a:off x="7352815" y="3429000"/>
            <a:ext cx="6160654" cy="1161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da-DK" sz="6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Hvad er nyt?</a:t>
            </a:r>
          </a:p>
        </p:txBody>
      </p:sp>
    </p:spTree>
    <p:extLst>
      <p:ext uri="{BB962C8B-B14F-4D97-AF65-F5344CB8AC3E}">
        <p14:creationId xmlns:p14="http://schemas.microsoft.com/office/powerpoint/2010/main" val="62270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E353F29-EB74-801A-F82F-DB8993BE3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075" y="1417073"/>
            <a:ext cx="5759083" cy="4382629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20B1F959-FE79-3988-23BD-1D1C1165B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46" y="1133222"/>
            <a:ext cx="5677680" cy="4950329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OK24: Forhandlingerne om dine løn- og ansættelsesvilkår | FOA">
            <a:extLst>
              <a:ext uri="{FF2B5EF4-FFF2-40B4-BE49-F238E27FC236}">
                <a16:creationId xmlns:a16="http://schemas.microsoft.com/office/drawing/2014/main" id="{54FF858F-CA6C-FC02-49C4-7B8A57897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685" y="-281852"/>
            <a:ext cx="2550185" cy="191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 descr="Et billede, der indeholder tekst, Font/skrifttype, skærmbillede, Grafik&#10;&#10;Automatisk genereret beskrivelse">
            <a:extLst>
              <a:ext uri="{FF2B5EF4-FFF2-40B4-BE49-F238E27FC236}">
                <a16:creationId xmlns:a16="http://schemas.microsoft.com/office/drawing/2014/main" id="{6A9E7B11-52B2-0158-76EC-4CFF5E22E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208" y="5799702"/>
            <a:ext cx="2918950" cy="91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4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94F68E7D-7251-40E7-6220-B7A6C4147420}"/>
              </a:ext>
            </a:extLst>
          </p:cNvPr>
          <p:cNvSpPr txBox="1"/>
          <p:nvPr/>
        </p:nvSpPr>
        <p:spPr>
          <a:xfrm>
            <a:off x="2672715" y="88315"/>
            <a:ext cx="6846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https://www.foa.dk/temaer/ok-forhandlinger/ok24/protokollater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CB05C512-0107-A495-B1F8-0B10D895F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999" y="457647"/>
            <a:ext cx="8608001" cy="68734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Håndskrift 11">
                <a:extLst>
                  <a:ext uri="{FF2B5EF4-FFF2-40B4-BE49-F238E27FC236}">
                    <a16:creationId xmlns:a16="http://schemas.microsoft.com/office/drawing/2014/main" id="{82E6BD0C-B227-61FE-C0C9-13AEE6A43126}"/>
                  </a:ext>
                </a:extLst>
              </p14:cNvPr>
              <p14:cNvContentPartPr/>
              <p14:nvPr/>
            </p14:nvContentPartPr>
            <p14:xfrm>
              <a:off x="3054024" y="5321448"/>
              <a:ext cx="2140560" cy="63000"/>
            </p14:xfrm>
          </p:contentPart>
        </mc:Choice>
        <mc:Fallback xmlns="">
          <p:pic>
            <p:nvPicPr>
              <p:cNvPr id="12" name="Håndskrift 11">
                <a:extLst>
                  <a:ext uri="{FF2B5EF4-FFF2-40B4-BE49-F238E27FC236}">
                    <a16:creationId xmlns:a16="http://schemas.microsoft.com/office/drawing/2014/main" id="{82E6BD0C-B227-61FE-C0C9-13AEE6A4312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8024" y="5249808"/>
                <a:ext cx="22122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Håndskrift 12">
                <a:extLst>
                  <a:ext uri="{FF2B5EF4-FFF2-40B4-BE49-F238E27FC236}">
                    <a16:creationId xmlns:a16="http://schemas.microsoft.com/office/drawing/2014/main" id="{2431B5BA-7BF8-479A-205E-76236E669BDD}"/>
                  </a:ext>
                </a:extLst>
              </p14:cNvPr>
              <p14:cNvContentPartPr/>
              <p14:nvPr/>
            </p14:nvContentPartPr>
            <p14:xfrm>
              <a:off x="3072384" y="5593608"/>
              <a:ext cx="2519640" cy="61200"/>
            </p14:xfrm>
          </p:contentPart>
        </mc:Choice>
        <mc:Fallback xmlns="">
          <p:pic>
            <p:nvPicPr>
              <p:cNvPr id="13" name="Håndskrift 12">
                <a:extLst>
                  <a:ext uri="{FF2B5EF4-FFF2-40B4-BE49-F238E27FC236}">
                    <a16:creationId xmlns:a16="http://schemas.microsoft.com/office/drawing/2014/main" id="{2431B5BA-7BF8-479A-205E-76236E669BD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36384" y="5521608"/>
                <a:ext cx="25912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Håndskrift 13">
                <a:extLst>
                  <a:ext uri="{FF2B5EF4-FFF2-40B4-BE49-F238E27FC236}">
                    <a16:creationId xmlns:a16="http://schemas.microsoft.com/office/drawing/2014/main" id="{060B914C-B6AE-81BA-703A-0BE564E660B8}"/>
                  </a:ext>
                </a:extLst>
              </p14:cNvPr>
              <p14:cNvContentPartPr/>
              <p14:nvPr/>
            </p14:nvContentPartPr>
            <p14:xfrm>
              <a:off x="3063384" y="5759568"/>
              <a:ext cx="2057400" cy="73800"/>
            </p14:xfrm>
          </p:contentPart>
        </mc:Choice>
        <mc:Fallback xmlns="">
          <p:pic>
            <p:nvPicPr>
              <p:cNvPr id="14" name="Håndskrift 13">
                <a:extLst>
                  <a:ext uri="{FF2B5EF4-FFF2-40B4-BE49-F238E27FC236}">
                    <a16:creationId xmlns:a16="http://schemas.microsoft.com/office/drawing/2014/main" id="{060B914C-B6AE-81BA-703A-0BE564E660B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27384" y="5687568"/>
                <a:ext cx="21290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Håndskrift 14">
                <a:extLst>
                  <a:ext uri="{FF2B5EF4-FFF2-40B4-BE49-F238E27FC236}">
                    <a16:creationId xmlns:a16="http://schemas.microsoft.com/office/drawing/2014/main" id="{621FF00A-06FE-AA94-9362-103AF6BFE117}"/>
                  </a:ext>
                </a:extLst>
              </p14:cNvPr>
              <p14:cNvContentPartPr/>
              <p14:nvPr/>
            </p14:nvContentPartPr>
            <p14:xfrm>
              <a:off x="3063384" y="5924808"/>
              <a:ext cx="988560" cy="56880"/>
            </p14:xfrm>
          </p:contentPart>
        </mc:Choice>
        <mc:Fallback xmlns="">
          <p:pic>
            <p:nvPicPr>
              <p:cNvPr id="15" name="Håndskrift 14">
                <a:extLst>
                  <a:ext uri="{FF2B5EF4-FFF2-40B4-BE49-F238E27FC236}">
                    <a16:creationId xmlns:a16="http://schemas.microsoft.com/office/drawing/2014/main" id="{621FF00A-06FE-AA94-9362-103AF6BFE11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27384" y="5853168"/>
                <a:ext cx="1060200" cy="20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401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8E4A91E-8445-C7F6-F0C3-8D51DED15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1820730"/>
            <a:ext cx="5396537" cy="3156973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lede 4">
            <a:extLst>
              <a:ext uri="{FF2B5EF4-FFF2-40B4-BE49-F238E27FC236}">
                <a16:creationId xmlns:a16="http://schemas.microsoft.com/office/drawing/2014/main" id="{C0EF4914-0702-8CC7-71E8-A5A1E16E6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16" y="1820730"/>
            <a:ext cx="5294715" cy="3216539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0544B82-B397-3588-78E8-F653E2E50816}"/>
              </a:ext>
            </a:extLst>
          </p:cNvPr>
          <p:cNvSpPr txBox="1"/>
          <p:nvPr/>
        </p:nvSpPr>
        <p:spPr>
          <a:xfrm>
            <a:off x="834390" y="647800"/>
            <a:ext cx="6094476" cy="428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da-DK" sz="2000" b="1" kern="100" dirty="0">
                <a:solidFill>
                  <a:srgbClr val="215F9A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Arbejdstid på det døgndækkede område (KL)</a:t>
            </a:r>
            <a:endParaRPr lang="da-DK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767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883</TotalTime>
  <Words>212</Words>
  <Application>Microsoft Office PowerPoint</Application>
  <PresentationFormat>Widescreen</PresentationFormat>
  <Paragraphs>30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4" baseType="lpstr">
      <vt:lpstr>Meiryo</vt:lpstr>
      <vt:lpstr>Aptos</vt:lpstr>
      <vt:lpstr>Aptos Display</vt:lpstr>
      <vt:lpstr>Arial</vt:lpstr>
      <vt:lpstr>Calibri</vt:lpstr>
      <vt:lpstr>Calibri Light</vt:lpstr>
      <vt:lpstr>Wingdings</vt:lpstr>
      <vt:lpstr>Office-tema</vt:lpstr>
      <vt:lpstr>Ny hjemmeside</vt:lpstr>
      <vt:lpstr>Ny hjemmeside – Tillidsvalgt i LFS </vt:lpstr>
      <vt:lpstr>LFS-boksen er lukket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Skeberg</dc:creator>
  <cp:lastModifiedBy>John Skeberg</cp:lastModifiedBy>
  <cp:revision>11</cp:revision>
  <cp:lastPrinted>2024-10-01T10:45:16Z</cp:lastPrinted>
  <dcterms:created xsi:type="dcterms:W3CDTF">2024-09-12T12:03:36Z</dcterms:created>
  <dcterms:modified xsi:type="dcterms:W3CDTF">2024-10-04T07:50:05Z</dcterms:modified>
</cp:coreProperties>
</file>